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Permanent Marker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650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45 -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learned about URLs in How to Use a Browser. What is a URL? Uniform Resource Identifier. More commonly called a web address.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popular top level domains? .com, .org, .net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are any of you shopping online? we are in no way promoting that you shop online!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Have you heard the phrase there’s no such thing as a free lunch? Well, there’s also no such thing as a free iPad. Mention that Chromebooks are more secure than a PC or laptop but that it’s important to understand how easy it is to inadvertently click on something  malicious.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Have you ever received a similar message? Maybe through email?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Email and networking profiles get hijacked.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Click the hyperlink to show the video (3:03 minutes). Screen will open in Netsmartz - expand to full screen.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End of class 2..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866897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tsmartz.org/RealLifeStories/TwoKindsOfStupid" TargetMode="External"/><Relationship Id="rId4" Type="http://schemas.openxmlformats.org/officeDocument/2006/relationships/hyperlink" Target="http://es.netsmartz.org/RealLifeStories/TwoKindsOfStupi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4375" y="0"/>
            <a:ext cx="86295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63984" y="1905000"/>
            <a:ext cx="7865617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Seguridad e identidad en Internet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1296140" y="4562625"/>
            <a:ext cx="3266983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El mundo en sus manos.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850" y="4499100"/>
            <a:ext cx="2608300" cy="17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 idx="4294967295"/>
          </p:nvPr>
        </p:nvSpPr>
        <p:spPr>
          <a:xfrm>
            <a:off x="487175" y="274650"/>
            <a:ext cx="6455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Lo que es un URL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4294967295"/>
          </p:nvPr>
        </p:nvSpPr>
        <p:spPr>
          <a:xfrm>
            <a:off x="487175" y="1219200"/>
            <a:ext cx="7214100" cy="54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ercial, para la mayoría de los negocios)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.net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o red)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.edu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cación)		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(para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anizaciones sin fines de lucro)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925" y="424550"/>
            <a:ext cx="1323749" cy="10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37" y="1595150"/>
            <a:ext cx="5802775" cy="35461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9" name="Shape 18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 idx="4294967295"/>
          </p:nvPr>
        </p:nvSpPr>
        <p:spPr>
          <a:xfrm>
            <a:off x="457200" y="45898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Abra el mundo digital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125" y="1981825"/>
            <a:ext cx="2454199" cy="122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6400" y="4073267"/>
            <a:ext cx="763000" cy="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091050" y="1597732"/>
            <a:ext cx="3181200" cy="843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175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0A617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0" u="none" strike="noStrike" cap="none">
                <a:solidFill>
                  <a:srgbClr val="7F6000"/>
                </a:solidFill>
                <a:latin typeface="Cambria"/>
                <a:ea typeface="Cambria"/>
                <a:cs typeface="Cambria"/>
                <a:sym typeface="Cambria"/>
              </a:rPr>
              <a:t>shopping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280150" y="2298100"/>
            <a:ext cx="3181200" cy="16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information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069075" y="4300050"/>
            <a:ext cx="2964900" cy="61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banking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6725" y="2235000"/>
            <a:ext cx="1420800" cy="1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287" y="4211273"/>
            <a:ext cx="1124810" cy="3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3975" y="4917450"/>
            <a:ext cx="1284098" cy="128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5075" y="2966599"/>
            <a:ext cx="1284098" cy="128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9">
            <a:alphaModFix/>
          </a:blip>
          <a:srcRect l="9841" t="13753" r="3299" b="12580"/>
          <a:stretch/>
        </p:blipFill>
        <p:spPr>
          <a:xfrm>
            <a:off x="2738925" y="5138050"/>
            <a:ext cx="2018648" cy="1284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932625" y="4631250"/>
            <a:ext cx="2964900" cy="7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351C75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40050" y="3036300"/>
            <a:ext cx="3751199" cy="14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A61C00"/>
                </a:solidFill>
                <a:latin typeface="Georgia"/>
                <a:ea typeface="Georgia"/>
                <a:cs typeface="Georgia"/>
                <a:sym typeface="Georgia"/>
              </a:rPr>
              <a:t>entertainment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 idx="4294967295"/>
          </p:nvPr>
        </p:nvSpPr>
        <p:spPr>
          <a:xfrm>
            <a:off x="610400" y="-1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Cómo permanecer seguros en línea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4294967295"/>
          </p:nvPr>
        </p:nvSpPr>
        <p:spPr>
          <a:xfrm>
            <a:off x="762000" y="955250"/>
            <a:ext cx="3657600" cy="52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890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Proteja a su familia del robo de identidad* en línea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*Alguien usa su información personal sin su conocimiento para cometer fraude o robo.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4419598" y="1058574"/>
            <a:ext cx="3854389" cy="5204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Consejos de prevención: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Genere contraseñas fuertes y use contraseñas diferentes para sitios diferentes – consérvelas privadas.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 crear contraseñas, no use información que se pueda conectar fácilmente con usted (su fecha de nacimiento, número de seguro social, número telefónico, o nombres de mascotas o pasatiempos).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 responda a mensajes de e-mail o que salen en páginas y piden que actualice o proporcione su información personal.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Recuérdeles a sus hijos no dar información privada en línea.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608" y="2018649"/>
            <a:ext cx="3250374" cy="26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Compras en línea seguras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4294967295"/>
          </p:nvPr>
        </p:nvSpPr>
        <p:spPr>
          <a:xfrm>
            <a:off x="390616" y="1310924"/>
            <a:ext cx="3790766" cy="50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2221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Escriba direcciones de Internet con cuidado y use sólo sitios seguros y conocidos para comprar.</a:t>
            </a:r>
          </a:p>
          <a:p>
            <a:pPr marL="640080" marR="0" lvl="1" indent="4013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1800" b="0" i="1" u="sng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la “s” significa un sitio seguro.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Nunca dé a nadie sus datos de tarjeta de crédito por email.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4294967295"/>
          </p:nvPr>
        </p:nvSpPr>
        <p:spPr>
          <a:xfrm>
            <a:off x="4373732" y="1500325"/>
            <a:ext cx="3846990" cy="462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Proteja su información personal.</a:t>
            </a:r>
          </a:p>
          <a:p>
            <a:pPr marL="640080" marR="0" lvl="1" indent="4013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Las tiendas en línea no necesitan su número de seguro social o su fecha de nacimiento.</a:t>
            </a: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Escoja una tarjeta de crédito o una tarjeta de crédito pre-pagada para usar en línea solamente.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025" y="4351475"/>
            <a:ext cx="1769298" cy="8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648" y="5362551"/>
            <a:ext cx="1878023" cy="68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4021" y="1472225"/>
            <a:ext cx="1479167" cy="177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5425" y="2706025"/>
            <a:ext cx="1237200" cy="8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 idx="4294967295"/>
          </p:nvPr>
        </p:nvSpPr>
        <p:spPr>
          <a:xfrm>
            <a:off x="448200" y="283675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Cómo se propagan los virus y los programas espía (</a:t>
            </a:r>
            <a:r>
              <a:rPr lang="en-US" sz="3600" b="0" i="1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spyware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4294967295"/>
          </p:nvPr>
        </p:nvSpPr>
        <p:spPr>
          <a:xfrm>
            <a:off x="298810" y="1347875"/>
            <a:ext cx="7921912" cy="2505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usuario pulsa en un enlace en un email, archivo adjunto en un email, o un archivo descargable en un sitio web o una red social. El enlace lleva al usuario a un sitio web que ataca el navegador y fuerza un virus o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</a:p>
          <a:p>
            <a:pPr marL="640080" marR="0" lvl="1" indent="-106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Consejo de prevención: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haga clic en enlaces sospechosos, mensajes que salen en páginas o anuncios que le ofrecen cualquier cosa gratis, aunque parezca que proviene de un amigo.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t="9566" b="9494"/>
          <a:stretch/>
        </p:blipFill>
        <p:spPr>
          <a:xfrm>
            <a:off x="680475" y="3658775"/>
            <a:ext cx="6817799" cy="18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3388875" y="4415800"/>
            <a:ext cx="4019272" cy="1982609"/>
          </a:xfrm>
          <a:prstGeom prst="irregularSeal2">
            <a:avLst/>
          </a:prstGeom>
          <a:solidFill>
            <a:srgbClr val="FFFFFF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fREE IPAD!!!!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1471212"/>
            <a:ext cx="3154199" cy="41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title" idx="4294967295"/>
          </p:nvPr>
        </p:nvSpPr>
        <p:spPr>
          <a:xfrm>
            <a:off x="616475" y="181950"/>
            <a:ext cx="626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E46"/>
              </a:buClr>
              <a:buSzPct val="25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Su </a:t>
            </a:r>
            <a:r>
              <a:rPr lang="en-US" sz="3600" b="1" i="0" u="none" strike="noStrike" cap="none" dirty="0" err="1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huella</a:t>
            </a:r>
            <a:r>
              <a:rPr lang="en-US" sz="3600" b="1" i="0" u="none" strike="noStrike" cap="none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digital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758430" y="1333826"/>
            <a:ext cx="3453413" cy="3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hlink"/>
              </a:buClr>
              <a:buSzPct val="25000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Dos </a:t>
            </a:r>
            <a:r>
              <a:rPr lang="en-US" sz="1800" u="sng" dirty="0" err="1">
                <a:solidFill>
                  <a:schemeClr val="hlink"/>
                </a:solidFill>
                <a:hlinkClick r:id="rId4"/>
              </a:rPr>
              <a:t>Tipos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 de </a:t>
            </a:r>
            <a:r>
              <a:rPr lang="en-US" sz="1800" u="sng" dirty="0" err="1">
                <a:solidFill>
                  <a:schemeClr val="hlink"/>
                </a:solidFill>
                <a:hlinkClick r:id="rId4"/>
              </a:rPr>
              <a:t>Estúpido</a:t>
            </a:r>
            <a:endParaRPr lang="en-US" sz="1800" u="sng" dirty="0">
              <a:solidFill>
                <a:schemeClr val="hlink"/>
              </a:solidFill>
              <a:hlinkClick r:id="rId4"/>
            </a:endParaRPr>
          </a:p>
          <a:p>
            <a:pPr lvl="0">
              <a:buClr>
                <a:schemeClr val="hlink"/>
              </a:buClr>
              <a:buSzPct val="25000"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Two Kinds of Stupid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Distrito Escolar de Santa Ana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enfatiza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reputación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afectar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universitarias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carrera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video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arriba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didácticos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aulas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293607" y="3178202"/>
            <a:ext cx="1491454" cy="2516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cierto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necesario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bondadoso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Proteja su identidad en línea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4294967295"/>
          </p:nvPr>
        </p:nvSpPr>
        <p:spPr>
          <a:xfrm>
            <a:off x="4222812" y="1536199"/>
            <a:ext cx="4051175" cy="43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empleadores potenciales a menudo revisan páginas de Facebook.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información privada ya no es privada, por defecto. Si quiere que su información sea privada, debe tomar medidas para que así sea.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fácil compartir y republicar contenido digital.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reputación en línea tiene repercusiones fuera de línea.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75" y="2163847"/>
            <a:ext cx="3470700" cy="31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18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On-screen Show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Cabin</vt:lpstr>
      <vt:lpstr>Cambria</vt:lpstr>
      <vt:lpstr>Permanent Marker</vt:lpstr>
      <vt:lpstr>Adjacency</vt:lpstr>
      <vt:lpstr>Adjacency</vt:lpstr>
      <vt:lpstr>Seguridad e identidad en Internet</vt:lpstr>
      <vt:lpstr>Lo que es un URL</vt:lpstr>
      <vt:lpstr>Abra el mundo digital</vt:lpstr>
      <vt:lpstr>Cómo permanecer seguros en línea</vt:lpstr>
      <vt:lpstr>Compras en línea seguras</vt:lpstr>
      <vt:lpstr>Cómo se propagan los virus y los programas espía (spyware)</vt:lpstr>
      <vt:lpstr>Su huella digital</vt:lpstr>
      <vt:lpstr>Proteja su identidad en línea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e identidad en Internet</dc:title>
  <cp:lastModifiedBy>Fast, Juanita</cp:lastModifiedBy>
  <cp:revision>4</cp:revision>
  <dcterms:modified xsi:type="dcterms:W3CDTF">2016-03-17T20:42:52Z</dcterms:modified>
</cp:coreProperties>
</file>